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60" r:id="rId2"/>
  </p:sldMasterIdLst>
  <p:sldIdLst>
    <p:sldId id="331" r:id="rId3"/>
    <p:sldId id="299" r:id="rId4"/>
    <p:sldId id="324" r:id="rId5"/>
    <p:sldId id="333" r:id="rId6"/>
    <p:sldId id="328" r:id="rId7"/>
    <p:sldId id="264" r:id="rId8"/>
  </p:sldIdLst>
  <p:sldSz cx="12192000" cy="6858000"/>
  <p:notesSz cx="6858000" cy="9144000"/>
  <p:embeddedFontLst>
    <p:embeddedFont>
      <p:font typeface="Britannic Bold" panose="020B0903060703020204" pitchFamily="34" charset="0"/>
      <p:regular r:id="rId9"/>
    </p:embeddedFon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Calibri Light" panose="020F0302020204030204" pitchFamily="34" charset="0"/>
      <p:regular r:id="rId14"/>
      <p:italic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22620"/>
    <a:srgbClr val="F4EBD0"/>
    <a:srgbClr val="B68D40"/>
    <a:srgbClr val="D6AD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font" Target="fonts/font5.fntdata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font" Target="fonts/font4.fntdata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font" Target="fonts/font3.fntdata"/><Relationship Id="rId5" Type="http://schemas.openxmlformats.org/officeDocument/2006/relationships/slide" Target="slides/slide3.xml"/><Relationship Id="rId15" Type="http://schemas.openxmlformats.org/officeDocument/2006/relationships/font" Target="fonts/font7.fntdata"/><Relationship Id="rId10" Type="http://schemas.openxmlformats.org/officeDocument/2006/relationships/font" Target="fonts/font2.fntdata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font" Target="fonts/font1.fntdata"/><Relationship Id="rId14" Type="http://schemas.openxmlformats.org/officeDocument/2006/relationships/font" Target="fonts/font6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B68D40"/>
            </a:solidFill>
            <a:ln>
              <a:noFill/>
            </a:ln>
            <a:effectLst/>
          </c:spPr>
          <c:cat>
            <c:numRef>
              <c:f>Sheet1!$A$2:$A$6</c:f>
              <c:numCache>
                <c:formatCode>m/d/yyyy</c:formatCode>
                <c:ptCount val="5"/>
                <c:pt idx="0">
                  <c:v>37261</c:v>
                </c:pt>
                <c:pt idx="1">
                  <c:v>37262</c:v>
                </c:pt>
                <c:pt idx="2">
                  <c:v>37263</c:v>
                </c:pt>
                <c:pt idx="3">
                  <c:v>37264</c:v>
                </c:pt>
                <c:pt idx="4">
                  <c:v>37265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32</c:v>
                </c:pt>
                <c:pt idx="1">
                  <c:v>32</c:v>
                </c:pt>
                <c:pt idx="2">
                  <c:v>28</c:v>
                </c:pt>
                <c:pt idx="3">
                  <c:v>12</c:v>
                </c:pt>
                <c:pt idx="4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D6A-4B13-9402-93B6CD11AA8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122620"/>
            </a:solidFill>
            <a:ln>
              <a:noFill/>
            </a:ln>
            <a:effectLst/>
          </c:spPr>
          <c:cat>
            <c:numRef>
              <c:f>Sheet1!$A$2:$A$6</c:f>
              <c:numCache>
                <c:formatCode>m/d/yyyy</c:formatCode>
                <c:ptCount val="5"/>
                <c:pt idx="0">
                  <c:v>37261</c:v>
                </c:pt>
                <c:pt idx="1">
                  <c:v>37262</c:v>
                </c:pt>
                <c:pt idx="2">
                  <c:v>37263</c:v>
                </c:pt>
                <c:pt idx="3">
                  <c:v>37264</c:v>
                </c:pt>
                <c:pt idx="4">
                  <c:v>37265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12</c:v>
                </c:pt>
                <c:pt idx="1">
                  <c:v>12</c:v>
                </c:pt>
                <c:pt idx="2">
                  <c:v>12</c:v>
                </c:pt>
                <c:pt idx="3">
                  <c:v>21</c:v>
                </c:pt>
                <c:pt idx="4">
                  <c:v>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D6A-4B13-9402-93B6CD11AA8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75094704"/>
        <c:axId val="475091096"/>
      </c:areaChart>
      <c:dateAx>
        <c:axId val="475094704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75091096"/>
        <c:crosses val="autoZero"/>
        <c:auto val="1"/>
        <c:lblOffset val="100"/>
        <c:baseTimeUnit val="days"/>
      </c:dateAx>
      <c:valAx>
        <c:axId val="4750910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75094704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style1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BE3F75-7ED8-434A-8390-6804FE0130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A04B29-8C80-4776-A7C1-9CB8132395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6DC1BE-CD9D-4D74-8B85-D344D3C693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DE41C-261E-40EB-A807-C65C7C238EE6}" type="datetimeFigureOut">
              <a:rPr lang="en-US" smtClean="0"/>
              <a:t>12/28/2021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2D52E5-F755-4AEB-99B6-61D7B6C54C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A05115-7397-4DD2-A707-D8E5775DC7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A1385-1705-4420-991C-033DDB3723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9585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907591-17C7-4641-A6A9-50E71A777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7F7AA6-63B8-4920-B20B-7BB2900ECD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41AE79-AAC0-456D-AB74-715083D72C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DE41C-261E-40EB-A807-C65C7C238EE6}" type="datetimeFigureOut">
              <a:rPr lang="en-US" smtClean="0"/>
              <a:t>12/28/2021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889862-D2AA-411A-91BD-7D56432050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4A2D0A-4481-4881-B49E-657137484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A1385-1705-4420-991C-033DDB3723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3416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40A5CC3-D986-49C9-A355-2F26A454010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0DAF19-0E01-4340-BB46-D17FC27616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AD7717-B0E1-4A9E-A800-64CE16E2F8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DE41C-261E-40EB-A807-C65C7C238EE6}" type="datetimeFigureOut">
              <a:rPr lang="en-US" smtClean="0"/>
              <a:t>12/28/2021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A6C46C-325E-4E6A-8E8D-F6D245013C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C98228-2BD3-4BF9-8811-01B9E8FCA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A1385-1705-4420-991C-033DDB3723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0975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B77C48-A32D-4F1C-B76E-AC3F35056B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CA31E9-31F3-46FE-A3BC-B67C6A2433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D524A7-132C-4A6A-AFED-F21B01D1B4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4EC14-3DCB-4C53-8D56-BE3081BCE990}" type="datetimeFigureOut">
              <a:rPr lang="en-US" smtClean="0"/>
              <a:t>12/28/2021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3F6CF9-F6B0-442F-B926-548BCAFA8A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636BE4-7D51-4AFE-BAE0-9958FEAD5D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904C67-4F83-4152-BA4A-6F9FC861DA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779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099524-1927-413A-A01D-21FDA67F2B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10F064-AC1F-4485-BA9C-01214E26E3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4C500A-81E2-41C4-8EE5-628C78DC47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4EC14-3DCB-4C53-8D56-BE3081BCE990}" type="datetimeFigureOut">
              <a:rPr lang="en-US" smtClean="0"/>
              <a:t>12/28/2021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D7A137-D9FC-486E-9811-2933BD45A7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5B9E10-3237-4B00-AE45-D6E9A557C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904C67-4F83-4152-BA4A-6F9FC861DA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458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A8224C-0EC2-4E3A-9861-F7720A4F0C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FEC297-8DD7-4EF6-863F-9AC77A80B0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554F16-2859-4C40-909E-7B1D56F44C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4EC14-3DCB-4C53-8D56-BE3081BCE990}" type="datetimeFigureOut">
              <a:rPr lang="en-US" smtClean="0"/>
              <a:t>12/28/2021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DF1B51-9703-4B57-B602-8C3742C5CC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BBBD19-EA17-45B0-86BF-37E4A2673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904C67-4F83-4152-BA4A-6F9FC861DA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382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CB352C-27C9-4DDE-956C-31E375C6C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687776-86D9-48FB-A110-B9E1A77DAA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26EBE9-B3DA-45FE-BB08-40E05142BE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E84856-36EF-48A0-A895-B45E1C63ED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4EC14-3DCB-4C53-8D56-BE3081BCE990}" type="datetimeFigureOut">
              <a:rPr lang="en-US" smtClean="0"/>
              <a:t>12/28/2021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30342-20E0-436D-8993-9DE813807A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D35316-9A28-403D-8705-24012CE5EF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904C67-4F83-4152-BA4A-6F9FC861DA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954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9C7FE6-37C5-4A47-9875-A72DD32C37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627A8D-0A78-4006-AE6E-56C68EE64C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034C75-2FA3-4358-8BAF-78DF5197E1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3136A2A-893D-4EFE-9921-2780AE507B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076B3A-A8B9-4A9B-906E-7E919258D3A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61D979E-F7A5-4A9D-B5C7-EFE607D31B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4EC14-3DCB-4C53-8D56-BE3081BCE990}" type="datetimeFigureOut">
              <a:rPr lang="en-US" smtClean="0"/>
              <a:t>12/28/2021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8BDEE7E-37AF-4A4D-9077-8F377F606B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3E1C4B9-90D8-40ED-AF2C-98D8155A1E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904C67-4F83-4152-BA4A-6F9FC861DA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446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4A18F0-8351-4C1D-A2DF-1276138C24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E6001A-B000-4905-B82A-B4B19FABEF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4EC14-3DCB-4C53-8D56-BE3081BCE990}" type="datetimeFigureOut">
              <a:rPr lang="en-US" smtClean="0"/>
              <a:t>12/28/2021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15B621-90F2-454E-8877-B8FE2D42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3EBFF7-EE7A-4EB7-8E27-9650DD8B3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904C67-4F83-4152-BA4A-6F9FC861DA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6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1C6A19F-0AEA-4382-9AB9-AA81E15702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4EC14-3DCB-4C53-8D56-BE3081BCE990}" type="datetimeFigureOut">
              <a:rPr lang="en-US" smtClean="0"/>
              <a:t>12/28/2021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489073-9641-4E9E-9C6C-A515C82332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2837E4-37C9-4BF6-A190-E29E3BA62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904C67-4F83-4152-BA4A-6F9FC861DA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255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0E0F4F-F39E-4B76-A8C5-84A1662E6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319B50-A4DA-4CAA-ACE4-BD0C2F3D75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DB4F1D-AF6E-4FE5-8978-C43C479E9B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1BF435-8564-4693-92E1-71CD496DDF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4EC14-3DCB-4C53-8D56-BE3081BCE990}" type="datetimeFigureOut">
              <a:rPr lang="en-US" smtClean="0"/>
              <a:t>12/28/2021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E87886-0D2D-4C7C-9032-6B21A7309C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C07BF6-2A4E-45BF-95E6-A8A89F7E88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904C67-4F83-4152-BA4A-6F9FC861DA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379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5330F9-13D6-4218-8312-485438250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346FD3-6150-4CE8-90F4-AADD1B951A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D86B64-5A59-4F22-9C56-B5CCF00344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DE41C-261E-40EB-A807-C65C7C238EE6}" type="datetimeFigureOut">
              <a:rPr lang="en-US" smtClean="0"/>
              <a:t>12/28/2021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E5F6C7-A466-4FB1-B655-CF99BC6FC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629298-8410-4873-97DB-D07316F11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A1385-1705-4420-991C-033DDB3723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27466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C216E-CEF3-4572-B3C0-C2AB404AD8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06DA089-0F8F-4509-818F-F8518AE46FC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B3D5D8-7958-4BDF-8FFC-679F50B195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73E3BB-0CF1-4E7E-B6F1-65BA11006F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4EC14-3DCB-4C53-8D56-BE3081BCE990}" type="datetimeFigureOut">
              <a:rPr lang="en-US" smtClean="0"/>
              <a:t>12/28/2021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57BE2A-7E5F-4622-A488-5FBDCF349E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FA8E22-DB49-49A0-AFE1-D96C41789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904C67-4F83-4152-BA4A-6F9FC861DA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440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EC8E82-DCC0-4AE7-A417-5E92E696D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C0999DA-D77A-4034-B6F5-05188AF142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24713F-5F79-4F82-88B2-435A6C0853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4EC14-3DCB-4C53-8D56-BE3081BCE990}" type="datetimeFigureOut">
              <a:rPr lang="en-US" smtClean="0"/>
              <a:t>12/28/2021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89E3CC-3596-4D9B-A29F-E3B1C005A6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85846A-62A2-4F2D-A1F0-05F72318A0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904C67-4F83-4152-BA4A-6F9FC861DA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632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6F6C944-4396-4814-941D-DC0D570AF9D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8F5BFE-CA3F-4FE2-9313-1E27B737A8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F698AA-AC93-4206-9495-01A6BC0D00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4EC14-3DCB-4C53-8D56-BE3081BCE990}" type="datetimeFigureOut">
              <a:rPr lang="en-US" smtClean="0"/>
              <a:t>12/28/2021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327640-2C0D-4BF8-A0D0-B0E7BF2959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F63B30-AA34-4DED-925D-3F87744AC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904C67-4F83-4152-BA4A-6F9FC861DA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129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EFFEA5A3-3EA3-477C-A022-3EF58725217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941708" y="0"/>
            <a:ext cx="1250292" cy="6858000"/>
          </a:xfrm>
        </p:spPr>
        <p:txBody>
          <a:bodyPr/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966D641-4E12-496B-9C47-15923CA08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F8C28F-394D-4C34-9555-F4FC652C7C99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12/28/2021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CADD131-826C-401C-8650-93BC051CFA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5C6AF7-1C50-4D91-8A4C-56E1420D4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877FE4-542D-482A-9815-9C215DF6866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377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966D641-4E12-496B-9C47-15923CA08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F8C28F-394D-4C34-9555-F4FC652C7C99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12/28/2021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CADD131-826C-401C-8650-93BC051CFA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5C6AF7-1C50-4D91-8A4C-56E1420D4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877FE4-542D-482A-9815-9C215DF6866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BE74FCA2-4153-4E15-A5CD-F0C9D6B4BE5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419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966D641-4E12-496B-9C47-15923CA08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F8C28F-394D-4C34-9555-F4FC652C7C99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12/28/2021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CADD131-826C-401C-8650-93BC051CFA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5C6AF7-1C50-4D91-8A4C-56E1420D4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877FE4-542D-482A-9815-9C215DF6866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897E3B78-DA47-4DD6-ADCA-361E30C52E5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31242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125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9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EFFEA5A3-3EA3-477C-A022-3EF58725217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840686" y="0"/>
            <a:ext cx="2351314" cy="6858000"/>
          </a:xfrm>
        </p:spPr>
        <p:txBody>
          <a:bodyPr/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966D641-4E12-496B-9C47-15923CA08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F8C28F-394D-4C34-9555-F4FC652C7C99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12/28/2021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CADD131-826C-401C-8650-93BC051CFA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5C6AF7-1C50-4D91-8A4C-56E1420D4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877FE4-542D-482A-9815-9C215DF6866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81805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9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EFFEA5A3-3EA3-477C-A022-3EF58725217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2351314" cy="6858000"/>
          </a:xfrm>
        </p:spPr>
        <p:txBody>
          <a:bodyPr/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966D641-4E12-496B-9C47-15923CA08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F8C28F-394D-4C34-9555-F4FC652C7C99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12/28/2021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CADD131-826C-401C-8650-93BC051CFA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5C6AF7-1C50-4D91-8A4C-56E1420D4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877FE4-542D-482A-9815-9C215DF6866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89616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A8E3A-6A5C-4D50-8932-D543287C89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8AC4EC-D21B-4879-B242-074C66ACCD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17DB79-BDF4-48C4-B5A5-017930F00B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DE41C-261E-40EB-A807-C65C7C238EE6}" type="datetimeFigureOut">
              <a:rPr lang="en-US" smtClean="0"/>
              <a:t>12/28/2021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916D64-20D7-48A5-8634-2063F38E7F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A5B2E1-03FB-484D-91D7-B34BF37ABF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A1385-1705-4420-991C-033DDB3723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4275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A17AE9-8FB6-4716-8D2E-26CE39C40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A5EFAB-8D4E-443A-BC8A-7E0A21D78D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B41738-594B-481B-BABD-5826465C17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32C75D-83B2-429D-BDC3-F0BEA170E2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DE41C-261E-40EB-A807-C65C7C238EE6}" type="datetimeFigureOut">
              <a:rPr lang="en-US" smtClean="0"/>
              <a:t>12/28/2021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3C92D1-0A07-496A-AA9E-8D961C5A3A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9B0302-88EC-4CC9-B579-9E5FC64C11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A1385-1705-4420-991C-033DDB3723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59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64B2C-4FFB-4C2A-B767-3C640DFAC9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9C1A50-D69D-4175-8A09-D54B05CD1A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CFF87B-CCA2-463D-BCBD-7212EED02C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717E121-9976-4932-B9D7-FA4D9CC2D3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D23B58E-8459-4151-87C3-790E8C926B7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5BECDEB-66B1-404C-B0DA-2CAEE54042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DE41C-261E-40EB-A807-C65C7C238EE6}" type="datetimeFigureOut">
              <a:rPr lang="en-US" smtClean="0"/>
              <a:t>12/28/2021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2D2AB55-0379-43D6-8F99-4D6EDBB7F4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6294CEC-572E-44E6-8983-C778B13F54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A1385-1705-4420-991C-033DDB3723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9048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E40D35-0B3F-4DE6-8852-0F8336D7A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234C0C-3CF9-4A45-AD10-1D2D8D192F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DE41C-261E-40EB-A807-C65C7C238EE6}" type="datetimeFigureOut">
              <a:rPr lang="en-US" smtClean="0"/>
              <a:t>12/28/2021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C8792C-8879-46D0-AA87-6834DBE805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C3AC6F-9792-4737-BCE0-425D7797E8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A1385-1705-4420-991C-033DDB3723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1336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78CA80-59FA-4897-B573-3304BFD0A2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DE41C-261E-40EB-A807-C65C7C238EE6}" type="datetimeFigureOut">
              <a:rPr lang="en-US" smtClean="0"/>
              <a:t>12/28/2021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393A87A-DE0C-474E-A5F7-3223D4C18C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567D94-7174-46E8-9633-CB948C064A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A1385-1705-4420-991C-033DDB3723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5909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1F45AE-A647-4454-A936-50814BFEA8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93B7CA-2CBF-4B86-8148-6B084AE339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7D26F6-E1D5-4A65-A60D-312A3776EA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0CCEE0-1DCF-4899-BA60-38883E5757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DE41C-261E-40EB-A807-C65C7C238EE6}" type="datetimeFigureOut">
              <a:rPr lang="en-US" smtClean="0"/>
              <a:t>12/28/2021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377C81-3C3D-41A3-A505-9C9993521E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B40DCB-D100-4DD5-BEEC-D7592A111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A1385-1705-4420-991C-033DDB3723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4273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11B6B-CF76-44D6-9C2C-7949E315C7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CCBFD32-D8C5-43F7-84F1-D9988B63A68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0466AA-F2DD-4EA1-8D73-99686517D1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0783E2-D076-4E9B-A126-F7B93676BA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DE41C-261E-40EB-A807-C65C7C238EE6}" type="datetimeFigureOut">
              <a:rPr lang="en-US" smtClean="0"/>
              <a:t>12/28/2021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1F029D-BF0A-4624-8798-0A67C2BCC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C159B7-B23D-4CDB-B17D-4D6925926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A1385-1705-4420-991C-033DDB3723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6084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26C0564-46A2-4B68-9F0E-FF40E1A211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D1889D-73A7-4A58-9652-0BF9C7ADF3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243332-5861-4666-B15F-02C12E33A18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FDE41C-261E-40EB-A807-C65C7C238EE6}" type="datetimeFigureOut">
              <a:rPr lang="en-US" smtClean="0"/>
              <a:t>12/28/2021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FABA63-6112-47A5-AC7E-59D3370455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9D452B-ED3F-44EF-89E8-8D4254D821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AA1385-1705-4420-991C-033DDB3723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352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3363909-CADA-4138-9427-A2873DF304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1505F4-40C1-4182-A1A5-0C1DEA1ABF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BA8662-DC82-41B7-98A3-A22077BF03E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B4EC14-3DCB-4C53-8D56-BE3081BCE990}" type="datetimeFigureOut">
              <a:rPr lang="en-US" smtClean="0"/>
              <a:t>12/28/2021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93F0E4-4364-401C-8D10-4C370508CD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9DE05A-A2BA-450C-B8F1-9A995E8973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04C67-4F83-4152-BA4A-6F9FC861DA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216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7" Type="http://schemas.openxmlformats.org/officeDocument/2006/relationships/image" Target="../media/image20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96FDF5BC-F761-426C-83E0-F64F5BA33F87}"/>
              </a:ext>
            </a:extLst>
          </p:cNvPr>
          <p:cNvSpPr txBox="1"/>
          <p:nvPr/>
        </p:nvSpPr>
        <p:spPr>
          <a:xfrm>
            <a:off x="1474106" y="1776521"/>
            <a:ext cx="8410122" cy="165247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122620"/>
                </a:solidFill>
                <a:effectLst/>
                <a:uLnTx/>
                <a:uFillTx/>
                <a:latin typeface="Britannic Bold" panose="020B0903060703020204" pitchFamily="34" charset="0"/>
                <a:ea typeface="+mn-ea"/>
                <a:cs typeface="+mn-cs"/>
              </a:rPr>
              <a:t>Pristine nature in the highlands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F824B4A-B266-4B46-961B-1FF8FBBB37D5}"/>
              </a:ext>
            </a:extLst>
          </p:cNvPr>
          <p:cNvSpPr txBox="1"/>
          <p:nvPr/>
        </p:nvSpPr>
        <p:spPr>
          <a:xfrm>
            <a:off x="4214976" y="5137878"/>
            <a:ext cx="2928383" cy="39326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2262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By: Name Last</a:t>
            </a:r>
            <a:r>
              <a:rPr kumimoji="0" lang="en-US" sz="1800" b="0" i="0" u="none" strike="noStrike" kern="1200" cap="none" spc="0" normalizeH="0" noProof="0" dirty="0">
                <a:ln>
                  <a:noFill/>
                </a:ln>
                <a:solidFill>
                  <a:srgbClr val="12262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 name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12262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ED2F67-D73D-4DD2-91E5-217BA4F6CFEF}"/>
              </a:ext>
            </a:extLst>
          </p:cNvPr>
          <p:cNvSpPr txBox="1"/>
          <p:nvPr/>
        </p:nvSpPr>
        <p:spPr>
          <a:xfrm>
            <a:off x="1474106" y="3505937"/>
            <a:ext cx="8410122" cy="39326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22620"/>
                </a:solidFill>
                <a:effectLst/>
                <a:uLnTx/>
                <a:uFillTx/>
                <a:latin typeface="Britannic Bold" panose="020B0903060703020204" pitchFamily="34" charset="0"/>
                <a:ea typeface="+mn-ea"/>
                <a:cs typeface="+mn-cs"/>
              </a:rPr>
              <a:t>ENTER YOUR SUBTITLE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FFCAFF6-ECD3-4F2C-A28F-C765278D07E6}"/>
              </a:ext>
            </a:extLst>
          </p:cNvPr>
          <p:cNvCxnSpPr>
            <a:cxnSpLocks/>
          </p:cNvCxnSpPr>
          <p:nvPr/>
        </p:nvCxnSpPr>
        <p:spPr>
          <a:xfrm>
            <a:off x="4676272" y="5137878"/>
            <a:ext cx="2005791" cy="0"/>
          </a:xfrm>
          <a:prstGeom prst="line">
            <a:avLst/>
          </a:prstGeom>
          <a:ln>
            <a:solidFill>
              <a:srgbClr val="1226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4886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6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AEEAC8EC-EB89-4B92-B49B-75ECB23B510A}"/>
              </a:ext>
            </a:extLst>
          </p:cNvPr>
          <p:cNvGrpSpPr/>
          <p:nvPr/>
        </p:nvGrpSpPr>
        <p:grpSpPr>
          <a:xfrm>
            <a:off x="720809" y="5204837"/>
            <a:ext cx="2953886" cy="1107996"/>
            <a:chOff x="720809" y="5204837"/>
            <a:chExt cx="2953886" cy="110799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3E2A65A-D695-4401-819E-00E49F4FC430}"/>
                </a:ext>
              </a:extLst>
            </p:cNvPr>
            <p:cNvSpPr txBox="1"/>
            <p:nvPr/>
          </p:nvSpPr>
          <p:spPr>
            <a:xfrm>
              <a:off x="1809667" y="5204837"/>
              <a:ext cx="7761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Title 1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66DEE72-A540-4F88-8BE2-FDF9A72495A5}"/>
                </a:ext>
              </a:extLst>
            </p:cNvPr>
            <p:cNvSpPr txBox="1"/>
            <p:nvPr/>
          </p:nvSpPr>
          <p:spPr>
            <a:xfrm>
              <a:off x="720809" y="5574169"/>
              <a:ext cx="2953886" cy="738664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Every building we feature has a story to tell. Whether we explore a new intervention </a:t>
              </a:r>
              <a:endPara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F8ED1A7F-90A6-4086-8932-84F423CBA7AF}"/>
              </a:ext>
            </a:extLst>
          </p:cNvPr>
          <p:cNvGrpSpPr/>
          <p:nvPr/>
        </p:nvGrpSpPr>
        <p:grpSpPr>
          <a:xfrm>
            <a:off x="4619057" y="5204837"/>
            <a:ext cx="2953886" cy="1107996"/>
            <a:chOff x="4619057" y="5204837"/>
            <a:chExt cx="2953886" cy="1107996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A802605-3583-47A1-B045-A4851E9BB245}"/>
                </a:ext>
              </a:extLst>
            </p:cNvPr>
            <p:cNvSpPr txBox="1"/>
            <p:nvPr/>
          </p:nvSpPr>
          <p:spPr>
            <a:xfrm>
              <a:off x="5707913" y="5204837"/>
              <a:ext cx="7761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Title 2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F10C419-AA4A-4040-84E2-69F3F8FD13C3}"/>
                </a:ext>
              </a:extLst>
            </p:cNvPr>
            <p:cNvSpPr txBox="1"/>
            <p:nvPr/>
          </p:nvSpPr>
          <p:spPr>
            <a:xfrm>
              <a:off x="4619057" y="5574169"/>
              <a:ext cx="2953886" cy="738664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Every building we feature has a story to tell. Whether we explore a new intervention </a:t>
              </a:r>
              <a:endPara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4901A5E5-088E-4B88-B7D0-BB75A34F3F27}"/>
              </a:ext>
            </a:extLst>
          </p:cNvPr>
          <p:cNvGrpSpPr/>
          <p:nvPr/>
        </p:nvGrpSpPr>
        <p:grpSpPr>
          <a:xfrm>
            <a:off x="8517305" y="5204837"/>
            <a:ext cx="2953886" cy="1107996"/>
            <a:chOff x="8517305" y="5204837"/>
            <a:chExt cx="2953886" cy="1107996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D448118-3C57-4278-94FF-8E8A6A05180B}"/>
                </a:ext>
              </a:extLst>
            </p:cNvPr>
            <p:cNvSpPr txBox="1"/>
            <p:nvPr/>
          </p:nvSpPr>
          <p:spPr>
            <a:xfrm>
              <a:off x="9606162" y="5204837"/>
              <a:ext cx="7761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Title 3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6C81A78-4E7B-41F6-9B4F-354BF9AC243A}"/>
                </a:ext>
              </a:extLst>
            </p:cNvPr>
            <p:cNvSpPr txBox="1"/>
            <p:nvPr/>
          </p:nvSpPr>
          <p:spPr>
            <a:xfrm>
              <a:off x="8517305" y="5574169"/>
              <a:ext cx="2953886" cy="738664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Every building we feature has a story to tell. Whether we explore a new intervention </a:t>
              </a:r>
              <a:endPara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509BB40E-38DF-4DFC-9DC6-6F0452CCDF8B}"/>
              </a:ext>
            </a:extLst>
          </p:cNvPr>
          <p:cNvSpPr/>
          <p:nvPr/>
        </p:nvSpPr>
        <p:spPr>
          <a:xfrm rot="5400000">
            <a:off x="11818126" y="2876510"/>
            <a:ext cx="747747" cy="590549"/>
          </a:xfrm>
          <a:prstGeom prst="rect">
            <a:avLst/>
          </a:prstGeom>
          <a:solidFill>
            <a:srgbClr val="B68D40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281080E-F60D-4BAF-945C-AFC1094933F4}"/>
              </a:ext>
            </a:extLst>
          </p:cNvPr>
          <p:cNvSpPr/>
          <p:nvPr/>
        </p:nvSpPr>
        <p:spPr>
          <a:xfrm rot="5400000">
            <a:off x="-1246100" y="1385158"/>
            <a:ext cx="3545660" cy="775341"/>
          </a:xfrm>
          <a:prstGeom prst="rect">
            <a:avLst/>
          </a:prstGeom>
          <a:solidFill>
            <a:srgbClr val="122620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Slide Number Placeholder 3">
            <a:extLst>
              <a:ext uri="{FF2B5EF4-FFF2-40B4-BE49-F238E27FC236}">
                <a16:creationId xmlns:a16="http://schemas.microsoft.com/office/drawing/2014/main" id="{D84D81C5-FC0B-4CF2-B3C8-49428976A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356350"/>
            <a:ext cx="449943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877FE4-542D-482A-9815-9C215DF68668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AF1700B1-35CB-43B2-9644-C9678FB193C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3124200"/>
          </a:xfr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C60EDFB2-21E7-4197-9E40-27942E0E65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77132" y="3788244"/>
            <a:ext cx="776175" cy="1074539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0AF8A4F6-4757-4D93-B0F9-905ED6D60CF6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b="25926"/>
          <a:stretch/>
        </p:blipFill>
        <p:spPr>
          <a:xfrm>
            <a:off x="1292898" y="3641427"/>
            <a:ext cx="1847032" cy="1368172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B5D3E948-D300-4C04-940F-8EC6607D895B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b="24106"/>
          <a:stretch/>
        </p:blipFill>
        <p:spPr>
          <a:xfrm>
            <a:off x="5163369" y="3624617"/>
            <a:ext cx="1847032" cy="140179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41D0784-0BED-4C7F-AD4D-CD697EBE4732}"/>
              </a:ext>
            </a:extLst>
          </p:cNvPr>
          <p:cNvSpPr txBox="1"/>
          <p:nvPr/>
        </p:nvSpPr>
        <p:spPr>
          <a:xfrm>
            <a:off x="337764" y="367446"/>
            <a:ext cx="7235179" cy="72683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Britannic Bold" panose="020B0903060703020204" pitchFamily="34" charset="0"/>
                <a:ea typeface="+mn-ea"/>
                <a:cs typeface="+mn-cs"/>
              </a:rPr>
              <a:t>ENTER YOUR TITLE HERE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29DA9B2-F51B-4657-9AFF-36A340133CC6}"/>
              </a:ext>
            </a:extLst>
          </p:cNvPr>
          <p:cNvSpPr txBox="1"/>
          <p:nvPr/>
        </p:nvSpPr>
        <p:spPr>
          <a:xfrm>
            <a:off x="337764" y="985636"/>
            <a:ext cx="7235179" cy="3957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Britannic Bold" panose="020B0903060703020204" pitchFamily="34" charset="0"/>
                <a:ea typeface="+mn-ea"/>
                <a:cs typeface="+mn-cs"/>
              </a:rPr>
              <a:t>enter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1008411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2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EB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8F7C8F5-C44B-4EF3-914C-3A9F482C2B0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7694666" y="54291"/>
            <a:ext cx="4499612" cy="6749418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7B6F2867-09E8-4473-8B3E-F4B83CAB8A71}"/>
              </a:ext>
            </a:extLst>
          </p:cNvPr>
          <p:cNvSpPr/>
          <p:nvPr/>
        </p:nvSpPr>
        <p:spPr>
          <a:xfrm flipH="1">
            <a:off x="7694666" y="0"/>
            <a:ext cx="4499612" cy="6858000"/>
          </a:xfrm>
          <a:prstGeom prst="rect">
            <a:avLst/>
          </a:prstGeom>
          <a:gradFill flip="none" rotWithShape="1">
            <a:gsLst>
              <a:gs pos="0">
                <a:srgbClr val="B68D40">
                  <a:alpha val="4000"/>
                </a:srgbClr>
              </a:gs>
              <a:gs pos="100000">
                <a:srgbClr val="F4EBD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CA49531-1BA0-4DF2-9515-4E0E0DE6A8FE}"/>
              </a:ext>
            </a:extLst>
          </p:cNvPr>
          <p:cNvSpPr txBox="1"/>
          <p:nvPr/>
        </p:nvSpPr>
        <p:spPr>
          <a:xfrm>
            <a:off x="612979" y="516851"/>
            <a:ext cx="10015264" cy="42976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B68D40"/>
                </a:solidFill>
                <a:effectLst/>
                <a:uLnTx/>
                <a:uFillTx/>
                <a:latin typeface="Britannic Bold" panose="020B0903060703020204" pitchFamily="34" charset="0"/>
                <a:ea typeface="+mn-ea"/>
                <a:cs typeface="+mn-cs"/>
              </a:rPr>
              <a:t>Insert your desired Title here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89A3292-A4A5-4E6A-8231-320E8D91E676}"/>
              </a:ext>
            </a:extLst>
          </p:cNvPr>
          <p:cNvSpPr txBox="1"/>
          <p:nvPr/>
        </p:nvSpPr>
        <p:spPr>
          <a:xfrm>
            <a:off x="2266121" y="2422008"/>
            <a:ext cx="6935029" cy="85952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85%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Every building we feature has a story to tell. Whether we explore a new intervention that has shifted the fabric of the city surrounding it, pull back the covers on architectural prize-giving.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12D266B-1AB9-416A-98A3-42380822C6AE}"/>
              </a:ext>
            </a:extLst>
          </p:cNvPr>
          <p:cNvSpPr txBox="1"/>
          <p:nvPr/>
        </p:nvSpPr>
        <p:spPr>
          <a:xfrm>
            <a:off x="2266121" y="4006228"/>
            <a:ext cx="6935029" cy="85952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95%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Every building we feature has a story to tell. Whether we explore a new intervention that has shifted the fabric of the city surrounding it, pull back the covers on architectural prize-giving.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9A7B5F9-EDB8-4B88-9ADA-0126DA166C8F}"/>
              </a:ext>
            </a:extLst>
          </p:cNvPr>
          <p:cNvSpPr/>
          <p:nvPr/>
        </p:nvSpPr>
        <p:spPr>
          <a:xfrm rot="5400000">
            <a:off x="5438769" y="104771"/>
            <a:ext cx="1314449" cy="12192007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Slide Number Placeholder 3">
            <a:extLst>
              <a:ext uri="{FF2B5EF4-FFF2-40B4-BE49-F238E27FC236}">
                <a16:creationId xmlns:a16="http://schemas.microsoft.com/office/drawing/2014/main" id="{C5BF57A0-2003-4AE7-87B0-1117635951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356350"/>
            <a:ext cx="449943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877FE4-542D-482A-9815-9C215DF68668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538B97B4-F205-442A-9C8D-EE13C2E973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51524" y="2569473"/>
            <a:ext cx="859527" cy="859527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6126EEC9-6CCF-4322-B225-BFC0C0C7D2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51524" y="4132917"/>
            <a:ext cx="859527" cy="859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620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6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51176EB-05A3-4530-9CFF-346D018515EF}"/>
              </a:ext>
            </a:extLst>
          </p:cNvPr>
          <p:cNvSpPr txBox="1"/>
          <p:nvPr/>
        </p:nvSpPr>
        <p:spPr>
          <a:xfrm>
            <a:off x="2859314" y="943375"/>
            <a:ext cx="8494486" cy="105687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Every building we feature has a story to tell. Whether we explore a new intervention that has shifted the fabric of the city surrounding it, pull back the covers on architectural prize-giving.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CC88EEA-FDCF-45FC-85AA-29C97B6B6943}"/>
              </a:ext>
            </a:extLst>
          </p:cNvPr>
          <p:cNvSpPr/>
          <p:nvPr/>
        </p:nvSpPr>
        <p:spPr>
          <a:xfrm rot="5400000">
            <a:off x="911825" y="5164511"/>
            <a:ext cx="2669458" cy="717520"/>
          </a:xfrm>
          <a:prstGeom prst="rect">
            <a:avLst/>
          </a:prstGeom>
          <a:solidFill>
            <a:srgbClr val="B68D4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FC6195FB-A31B-4398-8E9B-97D2809A6E3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6D130C31-C5A1-4511-895D-DD3F3D76B5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877FE4-542D-482A-9815-9C215DF68668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3" name="Google Shape;656;p61">
            <a:extLst>
              <a:ext uri="{FF2B5EF4-FFF2-40B4-BE49-F238E27FC236}">
                <a16:creationId xmlns:a16="http://schemas.microsoft.com/office/drawing/2014/main" id="{7227E9E6-86DF-40C9-911D-32743A9FF956}"/>
              </a:ext>
            </a:extLst>
          </p:cNvPr>
          <p:cNvGrpSpPr/>
          <p:nvPr/>
        </p:nvGrpSpPr>
        <p:grpSpPr>
          <a:xfrm>
            <a:off x="3365705" y="2945409"/>
            <a:ext cx="7662690" cy="566100"/>
            <a:chOff x="740705" y="1903081"/>
            <a:chExt cx="7662690" cy="566100"/>
          </a:xfrm>
          <a:solidFill>
            <a:srgbClr val="B68D40"/>
          </a:solidFill>
        </p:grpSpPr>
        <p:sp>
          <p:nvSpPr>
            <p:cNvPr id="34" name="Google Shape;657;p61">
              <a:extLst>
                <a:ext uri="{FF2B5EF4-FFF2-40B4-BE49-F238E27FC236}">
                  <a16:creationId xmlns:a16="http://schemas.microsoft.com/office/drawing/2014/main" id="{4B6EDA96-F6EA-415F-8FE5-A19DB31F516C}"/>
                </a:ext>
              </a:extLst>
            </p:cNvPr>
            <p:cNvSpPr/>
            <p:nvPr/>
          </p:nvSpPr>
          <p:spPr>
            <a:xfrm>
              <a:off x="2666732" y="1903081"/>
              <a:ext cx="1884600" cy="5661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Google Shape;658;p61">
              <a:extLst>
                <a:ext uri="{FF2B5EF4-FFF2-40B4-BE49-F238E27FC236}">
                  <a16:creationId xmlns:a16="http://schemas.microsoft.com/office/drawing/2014/main" id="{ABBFBE47-8EE2-4C66-A79F-D5029CAF741E}"/>
                </a:ext>
              </a:extLst>
            </p:cNvPr>
            <p:cNvSpPr/>
            <p:nvPr/>
          </p:nvSpPr>
          <p:spPr>
            <a:xfrm rot="10800000">
              <a:off x="4592768" y="1903081"/>
              <a:ext cx="1884600" cy="5661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Google Shape;659;p61">
              <a:extLst>
                <a:ext uri="{FF2B5EF4-FFF2-40B4-BE49-F238E27FC236}">
                  <a16:creationId xmlns:a16="http://schemas.microsoft.com/office/drawing/2014/main" id="{6182871E-8A77-40C2-A747-635062A312A9}"/>
                </a:ext>
              </a:extLst>
            </p:cNvPr>
            <p:cNvSpPr/>
            <p:nvPr/>
          </p:nvSpPr>
          <p:spPr>
            <a:xfrm>
              <a:off x="6518795" y="1903081"/>
              <a:ext cx="1884600" cy="5661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Google Shape;660;p61">
              <a:extLst>
                <a:ext uri="{FF2B5EF4-FFF2-40B4-BE49-F238E27FC236}">
                  <a16:creationId xmlns:a16="http://schemas.microsoft.com/office/drawing/2014/main" id="{4EBF6A60-2E77-4D0F-AE35-8332B76B59D5}"/>
                </a:ext>
              </a:extLst>
            </p:cNvPr>
            <p:cNvSpPr/>
            <p:nvPr/>
          </p:nvSpPr>
          <p:spPr>
            <a:xfrm rot="10800000">
              <a:off x="740705" y="1903081"/>
              <a:ext cx="1884600" cy="5661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B0DDA69E-C7C8-4A48-AF70-6FFF00DDCFE6}"/>
              </a:ext>
            </a:extLst>
          </p:cNvPr>
          <p:cNvSpPr txBox="1"/>
          <p:nvPr/>
        </p:nvSpPr>
        <p:spPr>
          <a:xfrm>
            <a:off x="2859314" y="5411855"/>
            <a:ext cx="8494486" cy="13096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Every building we feature has a story to tell. Whether we explore a new intervention that has shifted the fabric of the city surrounding it, pull back the covers on architectural prize-giving. </a:t>
            </a:r>
          </a:p>
        </p:txBody>
      </p:sp>
      <p:graphicFrame>
        <p:nvGraphicFramePr>
          <p:cNvPr id="38" name="Google Shape;662;p61">
            <a:extLst>
              <a:ext uri="{FF2B5EF4-FFF2-40B4-BE49-F238E27FC236}">
                <a16:creationId xmlns:a16="http://schemas.microsoft.com/office/drawing/2014/main" id="{FF7AB582-02CF-44CB-9D72-4DC3E884B61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00462268"/>
              </p:ext>
            </p:extLst>
          </p:nvPr>
        </p:nvGraphicFramePr>
        <p:xfrm>
          <a:off x="3345000" y="3082962"/>
          <a:ext cx="7704000" cy="1856645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92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2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26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26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313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kern="1200" dirty="0">
                          <a:solidFill>
                            <a:srgbClr val="FFFFFF"/>
                          </a:solidFill>
                          <a:latin typeface="+mn-lt"/>
                          <a:ea typeface="Montserrat"/>
                          <a:cs typeface="Montserrat"/>
                          <a:sym typeface="Montserrat"/>
                        </a:rPr>
                        <a:t>Text</a:t>
                      </a:r>
                      <a:endParaRPr sz="1800" b="1" kern="1200" dirty="0">
                        <a:solidFill>
                          <a:srgbClr val="FFFFFF"/>
                        </a:solidFill>
                        <a:latin typeface="+mn-l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137150" marR="137150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kern="1200" dirty="0">
                          <a:solidFill>
                            <a:srgbClr val="FFFFFF"/>
                          </a:solidFill>
                          <a:latin typeface="+mn-lt"/>
                          <a:ea typeface="Montserrat"/>
                          <a:cs typeface="Montserrat"/>
                          <a:sym typeface="Montserrat"/>
                        </a:rPr>
                        <a:t>Text</a:t>
                      </a:r>
                      <a:endParaRPr sz="1800" b="1" kern="1200" dirty="0">
                        <a:solidFill>
                          <a:srgbClr val="FFFFFF"/>
                        </a:solidFill>
                        <a:latin typeface="+mn-l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137150" marR="137150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kern="1200" dirty="0">
                          <a:solidFill>
                            <a:srgbClr val="FFFFFF"/>
                          </a:solidFill>
                          <a:latin typeface="+mn-lt"/>
                          <a:ea typeface="Montserrat"/>
                          <a:cs typeface="Montserrat"/>
                          <a:sym typeface="Montserrat"/>
                        </a:rPr>
                        <a:t>Text</a:t>
                      </a:r>
                      <a:endParaRPr sz="1800" b="1" kern="1200" dirty="0">
                        <a:solidFill>
                          <a:srgbClr val="FFFFFF"/>
                        </a:solidFill>
                        <a:latin typeface="+mn-l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137150" marR="137150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>
                          <a:solidFill>
                            <a:srgbClr val="FFFFFF"/>
                          </a:solidFill>
                          <a:latin typeface="+mn-lt"/>
                          <a:ea typeface="Montserrat"/>
                          <a:cs typeface="Montserrat"/>
                          <a:sym typeface="Montserrat"/>
                        </a:rPr>
                        <a:t>Text</a:t>
                      </a:r>
                      <a:endParaRPr sz="1600" b="1" dirty="0">
                        <a:solidFill>
                          <a:srgbClr val="FFFFFF"/>
                        </a:solidFill>
                        <a:latin typeface="+mn-l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137150" marR="137150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994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bg1"/>
                          </a:solidFill>
                          <a:latin typeface="+mn-lt"/>
                          <a:ea typeface="Montserrat"/>
                          <a:cs typeface="Montserrat"/>
                          <a:sym typeface="Montserrat"/>
                        </a:rPr>
                        <a:t>Every building we feature has a story to tell. Whether we. </a:t>
                      </a:r>
                    </a:p>
                  </a:txBody>
                  <a:tcPr marL="137150" marR="137150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bg1"/>
                          </a:solidFill>
                          <a:latin typeface="+mn-lt"/>
                          <a:ea typeface="Montserrat"/>
                          <a:cs typeface="Montserrat"/>
                          <a:sym typeface="Montserrat"/>
                        </a:rPr>
                        <a:t>Every building we feature has a story to tell. Whether we. </a:t>
                      </a:r>
                    </a:p>
                  </a:txBody>
                  <a:tcPr marL="137150" marR="137150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bg1"/>
                          </a:solidFill>
                          <a:latin typeface="+mn-lt"/>
                          <a:ea typeface="Montserrat"/>
                          <a:cs typeface="Montserrat"/>
                          <a:sym typeface="Montserrat"/>
                        </a:rPr>
                        <a:t>Every building we feature has a story to tell. Whether we</a:t>
                      </a:r>
                    </a:p>
                  </a:txBody>
                  <a:tcPr marL="137150" marR="137150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bg1"/>
                          </a:solidFill>
                          <a:latin typeface="+mn-lt"/>
                          <a:ea typeface="Montserrat"/>
                          <a:cs typeface="Montserrat"/>
                          <a:sym typeface="Montserrat"/>
                        </a:rPr>
                        <a:t>Every building we feature has a story to tell. Whether we</a:t>
                      </a:r>
                    </a:p>
                  </a:txBody>
                  <a:tcPr marL="137150" marR="137150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5" name="Slide Number Placeholder 3">
            <a:extLst>
              <a:ext uri="{FF2B5EF4-FFF2-40B4-BE49-F238E27FC236}">
                <a16:creationId xmlns:a16="http://schemas.microsoft.com/office/drawing/2014/main" id="{E2870ED4-AEAE-40C2-B4D2-F30A4A333A5D}"/>
              </a:ext>
            </a:extLst>
          </p:cNvPr>
          <p:cNvSpPr txBox="1">
            <a:spLocks/>
          </p:cNvSpPr>
          <p:nvPr/>
        </p:nvSpPr>
        <p:spPr>
          <a:xfrm>
            <a:off x="0" y="6356350"/>
            <a:ext cx="44994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4F877FE4-542D-482A-9815-9C215DF68668}" type="slidenum">
              <a:rPr lang="en-US" sz="1400" b="1" smtClean="0">
                <a:solidFill>
                  <a:schemeClr val="bg1"/>
                </a:solidFill>
                <a:latin typeface="Calibri" panose="020F0502020204030204"/>
              </a:rPr>
              <a:pPr>
                <a:defRPr/>
              </a:pPr>
              <a:t>4</a:t>
            </a:fld>
            <a:endParaRPr lang="en-US" sz="1400" b="1">
              <a:solidFill>
                <a:schemeClr val="bg1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080056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6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C6AEFE4-755F-4FEC-8C40-D4D1CE866D34}"/>
              </a:ext>
            </a:extLst>
          </p:cNvPr>
          <p:cNvGrpSpPr/>
          <p:nvPr/>
        </p:nvGrpSpPr>
        <p:grpSpPr>
          <a:xfrm>
            <a:off x="850291" y="4181975"/>
            <a:ext cx="2953886" cy="1107996"/>
            <a:chOff x="4619057" y="5204837"/>
            <a:chExt cx="2953886" cy="1107996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1BDE5CF-FCCB-4260-B895-FD47D02C04DF}"/>
                </a:ext>
              </a:extLst>
            </p:cNvPr>
            <p:cNvSpPr txBox="1"/>
            <p:nvPr/>
          </p:nvSpPr>
          <p:spPr>
            <a:xfrm>
              <a:off x="5707913" y="5204837"/>
              <a:ext cx="7761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D6AD6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Title 1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420FC18-D217-4AF2-A6A4-3B7E31C0FD4B}"/>
                </a:ext>
              </a:extLst>
            </p:cNvPr>
            <p:cNvSpPr txBox="1"/>
            <p:nvPr/>
          </p:nvSpPr>
          <p:spPr>
            <a:xfrm>
              <a:off x="4619057" y="5574169"/>
              <a:ext cx="2953886" cy="738664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Every building we feature has a story to tell. Whether we explore a new intervention </a:t>
              </a:r>
              <a:endPara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5" name="Graphic 4">
            <a:extLst>
              <a:ext uri="{FF2B5EF4-FFF2-40B4-BE49-F238E27FC236}">
                <a16:creationId xmlns:a16="http://schemas.microsoft.com/office/drawing/2014/main" id="{F01EA515-357C-4BD4-9B9D-1BAA841DFD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17172" y="2977931"/>
            <a:ext cx="820125" cy="902137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85FF287A-7057-41C6-B531-BD878E3BFBDF}"/>
              </a:ext>
            </a:extLst>
          </p:cNvPr>
          <p:cNvGrpSpPr/>
          <p:nvPr/>
        </p:nvGrpSpPr>
        <p:grpSpPr>
          <a:xfrm>
            <a:off x="4619057" y="4181975"/>
            <a:ext cx="2953886" cy="1107996"/>
            <a:chOff x="4443777" y="5204837"/>
            <a:chExt cx="2953886" cy="110799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06F8AA4-EDD2-494E-BF6B-241E695F1E42}"/>
                </a:ext>
              </a:extLst>
            </p:cNvPr>
            <p:cNvSpPr txBox="1"/>
            <p:nvPr/>
          </p:nvSpPr>
          <p:spPr>
            <a:xfrm>
              <a:off x="5532633" y="5204837"/>
              <a:ext cx="7761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D6AD6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Title 2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DC97F27-118F-4FF5-8A60-3A90C949E0BC}"/>
                </a:ext>
              </a:extLst>
            </p:cNvPr>
            <p:cNvSpPr txBox="1"/>
            <p:nvPr/>
          </p:nvSpPr>
          <p:spPr>
            <a:xfrm>
              <a:off x="4443777" y="5574169"/>
              <a:ext cx="2953886" cy="738664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Every building we feature has a story to tell. Whether we explore a new intervention </a:t>
              </a:r>
              <a:endPara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10" name="Graphic 9">
            <a:extLst>
              <a:ext uri="{FF2B5EF4-FFF2-40B4-BE49-F238E27FC236}">
                <a16:creationId xmlns:a16="http://schemas.microsoft.com/office/drawing/2014/main" id="{A7DDC107-3480-4398-AE6F-EB5C077EA7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31543" y="3046390"/>
            <a:ext cx="928914" cy="765219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CCBF2C4B-51A8-47FD-80B7-97F0603C8076}"/>
              </a:ext>
            </a:extLst>
          </p:cNvPr>
          <p:cNvGrpSpPr/>
          <p:nvPr/>
        </p:nvGrpSpPr>
        <p:grpSpPr>
          <a:xfrm>
            <a:off x="8387823" y="4181975"/>
            <a:ext cx="2953886" cy="1107996"/>
            <a:chOff x="4619057" y="5204837"/>
            <a:chExt cx="2953886" cy="110799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9CCC1B2-E5BC-4564-90E0-002D37EF2094}"/>
                </a:ext>
              </a:extLst>
            </p:cNvPr>
            <p:cNvSpPr txBox="1"/>
            <p:nvPr/>
          </p:nvSpPr>
          <p:spPr>
            <a:xfrm>
              <a:off x="5707913" y="5204837"/>
              <a:ext cx="7761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D6AD6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Title 3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C1E36B2-0BBC-42C0-895F-BB8ECEC88453}"/>
                </a:ext>
              </a:extLst>
            </p:cNvPr>
            <p:cNvSpPr txBox="1"/>
            <p:nvPr/>
          </p:nvSpPr>
          <p:spPr>
            <a:xfrm>
              <a:off x="4619057" y="5574169"/>
              <a:ext cx="2953886" cy="738664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Every building we feature has a story to tell. Whether we explore a new intervention </a:t>
              </a:r>
              <a:endPara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15" name="Graphic 14">
            <a:extLst>
              <a:ext uri="{FF2B5EF4-FFF2-40B4-BE49-F238E27FC236}">
                <a16:creationId xmlns:a16="http://schemas.microsoft.com/office/drawing/2014/main" id="{9BD79DB6-43FC-4D20-A778-5CEAADBCBBB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460225" y="3021692"/>
            <a:ext cx="809082" cy="81461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6490A25-FC8B-4DEC-BBE2-011686375F3A}"/>
              </a:ext>
            </a:extLst>
          </p:cNvPr>
          <p:cNvSpPr txBox="1"/>
          <p:nvPr/>
        </p:nvSpPr>
        <p:spPr>
          <a:xfrm>
            <a:off x="0" y="753914"/>
            <a:ext cx="12191999" cy="119672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D6AD6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Insert your desired Title here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4EBD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Enter your subtitle</a:t>
            </a:r>
          </a:p>
        </p:txBody>
      </p:sp>
      <p:sp>
        <p:nvSpPr>
          <p:cNvPr id="16" name="Slide Number Placeholder 3">
            <a:extLst>
              <a:ext uri="{FF2B5EF4-FFF2-40B4-BE49-F238E27FC236}">
                <a16:creationId xmlns:a16="http://schemas.microsoft.com/office/drawing/2014/main" id="{26DB109F-1002-4C48-A4A7-2A762929C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356350"/>
            <a:ext cx="449943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877FE4-542D-482A-9815-9C215DF68668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05300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EB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4E367DB-8E22-46DA-A30E-6E91638900B7}"/>
              </a:ext>
            </a:extLst>
          </p:cNvPr>
          <p:cNvSpPr/>
          <p:nvPr/>
        </p:nvSpPr>
        <p:spPr>
          <a:xfrm rot="5400000">
            <a:off x="5196114" y="-5196114"/>
            <a:ext cx="1799769" cy="12192001"/>
          </a:xfrm>
          <a:prstGeom prst="rect">
            <a:avLst/>
          </a:prstGeom>
          <a:solidFill>
            <a:srgbClr val="1226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7A090A7-963A-4DF7-9CC7-DCA5C2060D9B}"/>
              </a:ext>
            </a:extLst>
          </p:cNvPr>
          <p:cNvSpPr txBox="1"/>
          <p:nvPr/>
        </p:nvSpPr>
        <p:spPr>
          <a:xfrm>
            <a:off x="612978" y="547467"/>
            <a:ext cx="8211707" cy="74774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defRPr/>
            </a:pPr>
            <a:r>
              <a:rPr lang="en-US" sz="2800" b="1" dirty="0">
                <a:solidFill>
                  <a:srgbClr val="D6AD60"/>
                </a:solidFill>
                <a:latin typeface="Calibri" panose="020F0502020204030204" pitchFamily="34" charset="0"/>
              </a:rPr>
              <a:t>Insert your desired Title here</a:t>
            </a:r>
          </a:p>
          <a:p>
            <a:pPr>
              <a:defRPr/>
            </a:pPr>
            <a:r>
              <a:rPr lang="en-US" b="1" dirty="0">
                <a:solidFill>
                  <a:srgbClr val="F4EBD0"/>
                </a:solidFill>
                <a:latin typeface="Calibri" panose="020F0502020204030204" pitchFamily="34" charset="0"/>
              </a:rPr>
              <a:t>Enter your subtitle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12D9AE-99C2-4B7A-97CB-F483711B687B}"/>
              </a:ext>
            </a:extLst>
          </p:cNvPr>
          <p:cNvSpPr txBox="1"/>
          <p:nvPr/>
        </p:nvSpPr>
        <p:spPr>
          <a:xfrm>
            <a:off x="612978" y="2214940"/>
            <a:ext cx="7945972" cy="47377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Every building we feature has a story to tell. Whether we explore a new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DE5B6F-CAB3-4256-8EDC-FA8D23014699}"/>
              </a:ext>
            </a:extLst>
          </p:cNvPr>
          <p:cNvSpPr txBox="1"/>
          <p:nvPr/>
        </p:nvSpPr>
        <p:spPr>
          <a:xfrm>
            <a:off x="612978" y="3632979"/>
            <a:ext cx="4945993" cy="47377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Every building we feature has a story to tell.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F98FC1-E1EC-4B38-AE62-DC1EDA0A45C2}"/>
              </a:ext>
            </a:extLst>
          </p:cNvPr>
          <p:cNvSpPr txBox="1"/>
          <p:nvPr/>
        </p:nvSpPr>
        <p:spPr>
          <a:xfrm>
            <a:off x="612978" y="4264454"/>
            <a:ext cx="4525079" cy="47377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Every building we feature has a story to tell. Whether we explore a new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FFBB428-F31E-4145-9EEF-D3FE57806017}"/>
              </a:ext>
            </a:extLst>
          </p:cNvPr>
          <p:cNvSpPr/>
          <p:nvPr/>
        </p:nvSpPr>
        <p:spPr>
          <a:xfrm rot="5400000">
            <a:off x="11429870" y="1423695"/>
            <a:ext cx="747747" cy="785591"/>
          </a:xfrm>
          <a:prstGeom prst="rect">
            <a:avLst/>
          </a:prstGeom>
          <a:solidFill>
            <a:srgbClr val="B68D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86B6DCF-0097-4806-8717-B52B60837F1D}"/>
              </a:ext>
            </a:extLst>
          </p:cNvPr>
          <p:cNvSpPr/>
          <p:nvPr/>
        </p:nvSpPr>
        <p:spPr>
          <a:xfrm rot="5400000">
            <a:off x="18922" y="5589681"/>
            <a:ext cx="747747" cy="785591"/>
          </a:xfrm>
          <a:prstGeom prst="rect">
            <a:avLst/>
          </a:prstGeom>
          <a:solidFill>
            <a:srgbClr val="B68D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Slide Number Placeholder 3">
            <a:extLst>
              <a:ext uri="{FF2B5EF4-FFF2-40B4-BE49-F238E27FC236}">
                <a16:creationId xmlns:a16="http://schemas.microsoft.com/office/drawing/2014/main" id="{9C83156B-A0DA-4D2A-BDE2-E723CFC2C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356350"/>
            <a:ext cx="449943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877FE4-542D-482A-9815-9C215DF68668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25" name="Chart 24">
            <a:extLst>
              <a:ext uri="{FF2B5EF4-FFF2-40B4-BE49-F238E27FC236}">
                <a16:creationId xmlns:a16="http://schemas.microsoft.com/office/drawing/2014/main" id="{774C41D4-1FD1-4541-9556-1CCB192C8B7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77642296"/>
              </p:ext>
            </p:extLst>
          </p:nvPr>
        </p:nvGraphicFramePr>
        <p:xfrm>
          <a:off x="5936343" y="2807797"/>
          <a:ext cx="5080638" cy="33870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213179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7" grpId="0"/>
      <p:bldP spid="11" grpId="0" animBg="1"/>
      <p:bldGraphic spid="25" grpId="0">
        <p:bldAsOne/>
      </p:bldGraphic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</TotalTime>
  <Words>395</Words>
  <Application>Microsoft Office PowerPoint</Application>
  <PresentationFormat>Widescreen</PresentationFormat>
  <Paragraphs>44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Britannic Bold</vt:lpstr>
      <vt:lpstr>Arial</vt:lpstr>
      <vt:lpstr>Calibri Light</vt:lpstr>
      <vt:lpstr>Calibri</vt:lpstr>
      <vt:lpstr>Office Theme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somayeh Rousta</dc:creator>
  <cp:lastModifiedBy>somayeh Rousta</cp:lastModifiedBy>
  <cp:revision>23</cp:revision>
  <dcterms:created xsi:type="dcterms:W3CDTF">2021-12-26T11:38:11Z</dcterms:created>
  <dcterms:modified xsi:type="dcterms:W3CDTF">2021-12-28T17:46:59Z</dcterms:modified>
</cp:coreProperties>
</file>